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8" r:id="rId8"/>
    <p:sldId id="269" r:id="rId9"/>
    <p:sldId id="270" r:id="rId10"/>
    <p:sldId id="271" r:id="rId11"/>
    <p:sldId id="272" r:id="rId12"/>
    <p:sldId id="261" r:id="rId13"/>
    <p:sldId id="265" r:id="rId14"/>
    <p:sldId id="266" r:id="rId15"/>
    <p:sldId id="267" r:id="rId16"/>
    <p:sldId id="264" r:id="rId17"/>
    <p:sldId id="262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4" autoAdjust="0"/>
    <p:restoredTop sz="94660"/>
  </p:normalViewPr>
  <p:slideViewPr>
    <p:cSldViewPr>
      <p:cViewPr varScale="1">
        <p:scale>
          <a:sx n="105" d="100"/>
          <a:sy n="105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Cultivating God-Consciousness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29/06/19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84788-6F9B-4345-996A-532AA52AA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Hebrews 12:1-2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73009-5EE3-4AFD-A391-53F9F0BA7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1</a:t>
            </a:r>
            <a:r>
              <a:rPr lang="en-GB" dirty="0"/>
              <a:t> Therefore we also, since we are surrounded by so great a cloud of witnesses, let us lay aside every weight, and the sin which so easily ensnares </a:t>
            </a:r>
            <a:r>
              <a:rPr lang="en-GB" i="1" dirty="0"/>
              <a:t>us,</a:t>
            </a:r>
            <a:r>
              <a:rPr lang="en-GB" dirty="0"/>
              <a:t> and let us run with endurance the race that is set before us, </a:t>
            </a:r>
          </a:p>
          <a:p>
            <a:pPr marL="0" indent="0">
              <a:buNone/>
            </a:pPr>
            <a:r>
              <a:rPr lang="en-GB" b="1" baseline="30000" dirty="0"/>
              <a:t>2 </a:t>
            </a:r>
            <a:r>
              <a:rPr lang="en-GB" dirty="0"/>
              <a:t>looking unto Jesus, the author and finisher of </a:t>
            </a:r>
            <a:r>
              <a:rPr lang="en-GB" i="1" dirty="0"/>
              <a:t>our</a:t>
            </a:r>
            <a:r>
              <a:rPr lang="en-GB" dirty="0"/>
              <a:t> faith, who for the joy that was set before Him endured the cross, despising the shame, and has sat down at the right hand of the throne of God.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207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98367-4339-4D02-992D-C6F5C171D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Hebrews 12:18-24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4D09A-D76E-42DC-A79C-CDC8B339B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18 </a:t>
            </a:r>
            <a:r>
              <a:rPr lang="en-GB" dirty="0"/>
              <a:t>For you have not come to the mountain that may be touched and that burned with fire, and to blackness and darkness and tempest, </a:t>
            </a:r>
            <a:br>
              <a:rPr lang="en-GB" dirty="0"/>
            </a:br>
            <a:r>
              <a:rPr lang="en-GB" b="1" baseline="30000" dirty="0"/>
              <a:t>19 </a:t>
            </a:r>
            <a:r>
              <a:rPr lang="en-GB" dirty="0"/>
              <a:t>and the sound of a trumpet and the voice of words, so that those who heard </a:t>
            </a:r>
            <a:r>
              <a:rPr lang="en-GB" i="1" dirty="0"/>
              <a:t>it</a:t>
            </a:r>
            <a:r>
              <a:rPr lang="en-GB" dirty="0"/>
              <a:t> begged that the word should not be spoken to them anymore. </a:t>
            </a:r>
          </a:p>
          <a:p>
            <a:pPr marL="0" indent="0">
              <a:buNone/>
            </a:pPr>
            <a:r>
              <a:rPr lang="en-GB" b="1" baseline="30000" dirty="0"/>
              <a:t>20 </a:t>
            </a:r>
            <a:r>
              <a:rPr lang="en-GB" dirty="0"/>
              <a:t>(For they could not endure what was commanded: “And if so much as a beast touches the mountain, it shall be stoned or shot with an arrow.” </a:t>
            </a:r>
            <a:br>
              <a:rPr lang="en-GB" dirty="0"/>
            </a:br>
            <a:r>
              <a:rPr lang="en-GB" b="1" baseline="30000" dirty="0"/>
              <a:t>21 </a:t>
            </a:r>
            <a:r>
              <a:rPr lang="en-GB" dirty="0"/>
              <a:t>And so terrifying was the sight </a:t>
            </a:r>
            <a:r>
              <a:rPr lang="en-GB" i="1" dirty="0"/>
              <a:t>that</a:t>
            </a:r>
            <a:r>
              <a:rPr lang="en-GB" dirty="0"/>
              <a:t> Moses said, “I am exceedingly afraid and trembling.”)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8211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5F821-19CC-407E-B164-F5F974164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6247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22 </a:t>
            </a:r>
            <a:r>
              <a:rPr lang="en-GB" dirty="0"/>
              <a:t>But you have come </a:t>
            </a:r>
          </a:p>
          <a:p>
            <a:pPr marL="0" indent="0">
              <a:buNone/>
            </a:pPr>
            <a:r>
              <a:rPr lang="en-GB" b="1" dirty="0"/>
              <a:t>    to </a:t>
            </a:r>
            <a:r>
              <a:rPr lang="en-GB" b="1" u="sng" dirty="0"/>
              <a:t>Mount Zion </a:t>
            </a:r>
            <a:r>
              <a:rPr lang="en-GB" dirty="0"/>
              <a:t>and </a:t>
            </a:r>
          </a:p>
          <a:p>
            <a:pPr marL="0" indent="0">
              <a:buNone/>
            </a:pPr>
            <a:r>
              <a:rPr lang="en-GB" b="1" dirty="0"/>
              <a:t>    to the </a:t>
            </a:r>
            <a:r>
              <a:rPr lang="en-GB" b="1" u="sng" dirty="0"/>
              <a:t>city of the living God</a:t>
            </a:r>
            <a:r>
              <a:rPr lang="en-GB" dirty="0"/>
              <a:t>, </a:t>
            </a:r>
          </a:p>
          <a:p>
            <a:pPr marL="0" indent="0">
              <a:buNone/>
            </a:pPr>
            <a:r>
              <a:rPr lang="en-GB" dirty="0"/>
              <a:t>    </a:t>
            </a:r>
            <a:r>
              <a:rPr lang="en-GB" b="1" dirty="0"/>
              <a:t>the </a:t>
            </a:r>
            <a:r>
              <a:rPr lang="en-GB" b="1" u="sng" dirty="0"/>
              <a:t>heavenly Jerusalem</a:t>
            </a:r>
            <a:r>
              <a:rPr lang="en-GB" dirty="0"/>
              <a:t>, </a:t>
            </a:r>
          </a:p>
          <a:p>
            <a:pPr marL="0" indent="0">
              <a:buNone/>
            </a:pPr>
            <a:r>
              <a:rPr lang="en-GB" dirty="0"/>
              <a:t>    </a:t>
            </a:r>
            <a:r>
              <a:rPr lang="en-GB" b="1" dirty="0"/>
              <a:t>to </a:t>
            </a:r>
            <a:r>
              <a:rPr lang="en-GB" b="1" u="sng" dirty="0"/>
              <a:t>an innumerable company of angels</a:t>
            </a:r>
            <a:r>
              <a:rPr lang="en-GB" b="1" dirty="0"/>
              <a:t>, </a:t>
            </a:r>
          </a:p>
          <a:p>
            <a:pPr marL="0" indent="0">
              <a:buNone/>
            </a:pPr>
            <a:r>
              <a:rPr lang="en-GB" b="1" baseline="30000" dirty="0"/>
              <a:t>23 </a:t>
            </a:r>
            <a:r>
              <a:rPr lang="en-GB" b="1" dirty="0"/>
              <a:t>to the </a:t>
            </a:r>
            <a:r>
              <a:rPr lang="en-GB" b="1" u="sng" dirty="0"/>
              <a:t>general assembly</a:t>
            </a:r>
            <a:r>
              <a:rPr lang="en-GB" dirty="0"/>
              <a:t> and </a:t>
            </a:r>
          </a:p>
          <a:p>
            <a:pPr marL="0" indent="0">
              <a:buNone/>
            </a:pPr>
            <a:r>
              <a:rPr lang="en-GB" dirty="0"/>
              <a:t>   </a:t>
            </a:r>
            <a:r>
              <a:rPr lang="en-GB" b="1" u="sng" dirty="0"/>
              <a:t>church of the firstborn</a:t>
            </a:r>
            <a:r>
              <a:rPr lang="en-GB" dirty="0"/>
              <a:t> </a:t>
            </a:r>
            <a:r>
              <a:rPr lang="en-GB" i="1" dirty="0"/>
              <a:t>who are</a:t>
            </a:r>
            <a:r>
              <a:rPr lang="en-GB" dirty="0"/>
              <a:t> registered in heaven, </a:t>
            </a:r>
          </a:p>
          <a:p>
            <a:pPr marL="0" indent="0">
              <a:buNone/>
            </a:pPr>
            <a:r>
              <a:rPr lang="en-GB" dirty="0"/>
              <a:t>   </a:t>
            </a:r>
            <a:r>
              <a:rPr lang="en-GB" b="1" dirty="0"/>
              <a:t>to </a:t>
            </a:r>
            <a:r>
              <a:rPr lang="en-GB" b="1" u="sng" dirty="0"/>
              <a:t>God the Judge of all</a:t>
            </a:r>
            <a:r>
              <a:rPr lang="en-GB" u="sng" dirty="0"/>
              <a:t>,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   </a:t>
            </a:r>
            <a:r>
              <a:rPr lang="en-GB" b="1" dirty="0"/>
              <a:t>to the </a:t>
            </a:r>
            <a:r>
              <a:rPr lang="en-GB" b="1" u="sng" dirty="0"/>
              <a:t>spirits of just men made perfect</a:t>
            </a:r>
            <a:r>
              <a:rPr lang="en-GB" b="1" dirty="0"/>
              <a:t>, </a:t>
            </a:r>
          </a:p>
          <a:p>
            <a:pPr marL="0" indent="0">
              <a:buNone/>
            </a:pPr>
            <a:r>
              <a:rPr lang="en-GB" b="1" baseline="30000" dirty="0"/>
              <a:t>24 </a:t>
            </a:r>
            <a:r>
              <a:rPr lang="en-GB" b="1" dirty="0"/>
              <a:t>to </a:t>
            </a:r>
            <a:r>
              <a:rPr lang="en-GB" b="1" u="sng" dirty="0"/>
              <a:t>Jesus the Mediator</a:t>
            </a:r>
            <a:r>
              <a:rPr lang="en-GB" b="1" dirty="0"/>
              <a:t> of the new covenant</a:t>
            </a:r>
            <a:r>
              <a:rPr lang="en-GB" dirty="0"/>
              <a:t>, and      </a:t>
            </a:r>
            <a:br>
              <a:rPr lang="en-GB" dirty="0"/>
            </a:br>
            <a:r>
              <a:rPr lang="en-GB" dirty="0"/>
              <a:t>   </a:t>
            </a:r>
            <a:r>
              <a:rPr lang="en-GB" b="1" dirty="0"/>
              <a:t>to the </a:t>
            </a:r>
            <a:r>
              <a:rPr lang="en-GB" b="1" u="sng" dirty="0"/>
              <a:t>blood of sprinkling</a:t>
            </a:r>
            <a:r>
              <a:rPr lang="en-GB" dirty="0"/>
              <a:t> that speaks better things than </a:t>
            </a:r>
            <a:r>
              <a:rPr lang="en-GB" i="1" dirty="0"/>
              <a:t>that of</a:t>
            </a:r>
            <a:r>
              <a:rPr lang="en-GB" dirty="0"/>
              <a:t> Abel.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09447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D96EF-CAB4-4770-A567-DCE9A98E1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1) Mt Zion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7E6E5-CAAD-49CF-8016-11C2ACD11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/>
          </a:bodyPr>
          <a:lstStyle/>
          <a:p>
            <a:r>
              <a:rPr lang="en-AU" dirty="0"/>
              <a:t>Mount Zion is the spiritual state of the church</a:t>
            </a:r>
          </a:p>
          <a:p>
            <a:r>
              <a:rPr lang="en-AU" dirty="0"/>
              <a:t>Entrance into His Presence (Heb 10:19-20)</a:t>
            </a:r>
          </a:p>
          <a:p>
            <a:r>
              <a:rPr lang="en-AU" dirty="0"/>
              <a:t>Sinai = Laws + Works</a:t>
            </a:r>
          </a:p>
          <a:p>
            <a:r>
              <a:rPr lang="en-AU" dirty="0"/>
              <a:t>Zion  = Grace + Faith</a:t>
            </a:r>
          </a:p>
          <a:p>
            <a:r>
              <a:rPr lang="en-AU" dirty="0"/>
              <a:t>Shift from Flesh + Work to Spirit + Grace</a:t>
            </a:r>
          </a:p>
          <a:p>
            <a:r>
              <a:rPr lang="en-AU" dirty="0"/>
              <a:t>Mountain speaks of Government</a:t>
            </a:r>
          </a:p>
          <a:p>
            <a:r>
              <a:rPr lang="en-AU" dirty="0"/>
              <a:t>Jesus rules and reigns as King of kings in every areas of life.</a:t>
            </a:r>
          </a:p>
        </p:txBody>
      </p:sp>
    </p:spTree>
    <p:extLst>
      <p:ext uri="{BB962C8B-B14F-4D97-AF65-F5344CB8AC3E}">
        <p14:creationId xmlns:p14="http://schemas.microsoft.com/office/powerpoint/2010/main" val="28164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DE4B9-7B38-4435-8EF4-50AE18F7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City of the Living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3456D-4EBE-4ACA-A21F-62224EAA3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The dwelling place of God (Ephesians 2:19-2; 1 Pet 2:5).</a:t>
            </a:r>
          </a:p>
          <a:p>
            <a:r>
              <a:rPr lang="en-AU" dirty="0"/>
              <a:t>Elijah operated from God’s Presence (1 Kings 17:1)</a:t>
            </a:r>
          </a:p>
          <a:p>
            <a:r>
              <a:rPr lang="en-AU" dirty="0"/>
              <a:t>Jacob didn’t know that God was there (Gen 28:10-17)</a:t>
            </a:r>
          </a:p>
          <a:p>
            <a:r>
              <a:rPr lang="en-AU" dirty="0"/>
              <a:t>He came to His own, His own received Him not (John 1:1-14)</a:t>
            </a:r>
          </a:p>
          <a:p>
            <a:r>
              <a:rPr lang="en-AU" dirty="0"/>
              <a:t>Burning Bush Experience (Exodus 3:1-5)</a:t>
            </a:r>
          </a:p>
          <a:p>
            <a:r>
              <a:rPr lang="en-AU" dirty="0"/>
              <a:t>When 2 or 3 gather… (Matt 18:20)</a:t>
            </a:r>
          </a:p>
        </p:txBody>
      </p:sp>
    </p:spTree>
    <p:extLst>
      <p:ext uri="{BB962C8B-B14F-4D97-AF65-F5344CB8AC3E}">
        <p14:creationId xmlns:p14="http://schemas.microsoft.com/office/powerpoint/2010/main" val="2281250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657FD-302E-442E-8972-059C69B8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Kings 17:1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EA19E-EB0D-4DFD-8EC0-A742F87E2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</a:t>
            </a:r>
            <a:r>
              <a:rPr lang="en-GB" dirty="0"/>
              <a:t> And Elijah the </a:t>
            </a:r>
            <a:r>
              <a:rPr lang="en-GB" dirty="0" err="1"/>
              <a:t>Tishbite</a:t>
            </a:r>
            <a:r>
              <a:rPr lang="en-GB" dirty="0"/>
              <a:t>, of the inhabitants of Gilead, said to Ahab, “</a:t>
            </a:r>
            <a:r>
              <a:rPr lang="en-GB" i="1" dirty="0"/>
              <a:t>As</a:t>
            </a:r>
            <a:r>
              <a:rPr lang="en-GB" dirty="0"/>
              <a:t> the </a:t>
            </a:r>
            <a:r>
              <a:rPr lang="en-GB" cap="small" dirty="0"/>
              <a:t>Lord</a:t>
            </a:r>
            <a:r>
              <a:rPr lang="en-GB" dirty="0"/>
              <a:t> God of Israel lives, before whom I stand, there shall not be dew nor rain these years, except at my word.”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27269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2E54C-554E-4180-9F33-922521BF0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Genesis 28:16-17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1CE7A-B3D0-4788-B791-B9FBD3328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16 </a:t>
            </a:r>
            <a:r>
              <a:rPr lang="en-GB" dirty="0"/>
              <a:t>Then Jacob awoke from his sleep and said, “Surely the </a:t>
            </a:r>
            <a:r>
              <a:rPr lang="en-GB" cap="small" dirty="0"/>
              <a:t>Lord</a:t>
            </a:r>
            <a:r>
              <a:rPr lang="en-GB" dirty="0"/>
              <a:t> is in this place, and I did not know </a:t>
            </a:r>
            <a:r>
              <a:rPr lang="en-GB" i="1" dirty="0"/>
              <a:t>it.</a:t>
            </a:r>
            <a:r>
              <a:rPr lang="en-GB" dirty="0"/>
              <a:t>” </a:t>
            </a:r>
          </a:p>
          <a:p>
            <a:pPr marL="0" indent="0">
              <a:buNone/>
            </a:pPr>
            <a:r>
              <a:rPr lang="en-GB" b="1" baseline="30000" dirty="0"/>
              <a:t>17 </a:t>
            </a:r>
            <a:r>
              <a:rPr lang="en-GB" dirty="0"/>
              <a:t>And he was afraid and said, “How awesome </a:t>
            </a:r>
            <a:r>
              <a:rPr lang="en-GB" i="1" dirty="0"/>
              <a:t>is</a:t>
            </a:r>
            <a:r>
              <a:rPr lang="en-GB" dirty="0"/>
              <a:t> this place! This </a:t>
            </a:r>
            <a:r>
              <a:rPr lang="en-GB" i="1" dirty="0"/>
              <a:t>is</a:t>
            </a:r>
            <a:r>
              <a:rPr lang="en-GB" dirty="0"/>
              <a:t> none other than the house of God, and this </a:t>
            </a:r>
            <a:r>
              <a:rPr lang="en-GB" i="1" dirty="0"/>
              <a:t>is</a:t>
            </a:r>
            <a:r>
              <a:rPr lang="en-GB" dirty="0"/>
              <a:t> the gate of heaven!”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848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F3BA1-DC5C-497D-A074-3C6166ABF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Exodus 3:1-5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BEF54-CE62-48D1-A740-9E4C9C4A1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246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baseline="30000" dirty="0"/>
              <a:t>1</a:t>
            </a:r>
            <a:r>
              <a:rPr lang="en-GB" sz="2800" dirty="0"/>
              <a:t> Now Moses was tending the flock of Jethro his father-in-law, the priest of Midian. And he led the flock to the back of the desert, and came to Horeb, the mountain of God. </a:t>
            </a:r>
          </a:p>
          <a:p>
            <a:pPr marL="0" indent="0">
              <a:buNone/>
            </a:pPr>
            <a:r>
              <a:rPr lang="en-GB" sz="2800" b="1" baseline="30000" dirty="0"/>
              <a:t>2 </a:t>
            </a:r>
            <a:r>
              <a:rPr lang="en-GB" sz="2800" dirty="0"/>
              <a:t>And the Angel of the </a:t>
            </a:r>
            <a:r>
              <a:rPr lang="en-GB" sz="2800" cap="small" dirty="0"/>
              <a:t>Lord</a:t>
            </a:r>
            <a:r>
              <a:rPr lang="en-GB" sz="2800" dirty="0"/>
              <a:t> appeared to him in a flame of fire from the midst of a bush. So he looked, and behold, the bush was burning with fire, but the bush </a:t>
            </a:r>
            <a:r>
              <a:rPr lang="en-GB" sz="2800" i="1" dirty="0"/>
              <a:t>was</a:t>
            </a:r>
            <a:r>
              <a:rPr lang="en-GB" sz="2800" dirty="0"/>
              <a:t> not consumed. </a:t>
            </a:r>
          </a:p>
          <a:p>
            <a:pPr marL="0" indent="0">
              <a:buNone/>
            </a:pPr>
            <a:r>
              <a:rPr lang="en-GB" sz="2800" b="1" baseline="30000" dirty="0"/>
              <a:t>3 </a:t>
            </a:r>
            <a:r>
              <a:rPr lang="en-GB" sz="2800" dirty="0"/>
              <a:t>Then Moses said, “I will now turn aside and see this great sight, why the bush does not burn.”</a:t>
            </a:r>
          </a:p>
          <a:p>
            <a:pPr marL="0" indent="0">
              <a:buNone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140501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17ED8-4066-4A5D-94B4-7520811F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57E09-9A50-44FE-A0E3-EB1D064B5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dirty="0"/>
              <a:t>So when the </a:t>
            </a:r>
            <a:r>
              <a:rPr lang="en-GB" cap="small" dirty="0"/>
              <a:t>Lord</a:t>
            </a:r>
            <a:r>
              <a:rPr lang="en-GB" dirty="0"/>
              <a:t> saw that he turned aside to look, God called to him from the midst of the bush and said, “Moses, Moses!”</a:t>
            </a:r>
          </a:p>
          <a:p>
            <a:pPr marL="0" indent="0">
              <a:buNone/>
            </a:pPr>
            <a:r>
              <a:rPr lang="en-GB" dirty="0"/>
              <a:t>And he said, “Here I am.”</a:t>
            </a:r>
          </a:p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Then He said, “Do not draw near this place. Take your sandals off your feet, for the place where you stand </a:t>
            </a:r>
            <a:r>
              <a:rPr lang="en-GB" i="1" dirty="0"/>
              <a:t>is</a:t>
            </a:r>
            <a:r>
              <a:rPr lang="en-GB" dirty="0"/>
              <a:t> holy ground.”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3742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22A9-96DC-46BA-9381-17B5F9335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18:20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BE57B-F4AF-4698-8827-49683BB40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20 </a:t>
            </a:r>
            <a:r>
              <a:rPr lang="en-GB" dirty="0"/>
              <a:t>For where two or three are gathered together in My name, I am there in the midst of them.”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62432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7293A-4260-4C79-B6BF-E943802BE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3) Heavenly Jerusalem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B0A33-3A63-44E9-99EA-CCD6DC16E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19261"/>
            <a:ext cx="8712968" cy="5390059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It’s the one above, not below</a:t>
            </a:r>
          </a:p>
          <a:p>
            <a:r>
              <a:rPr lang="en-AU" dirty="0"/>
              <a:t>It’s from the free woman (Sarah) and not of bondwoman (Haggar) (Galatians 4:21-31).</a:t>
            </a:r>
          </a:p>
          <a:p>
            <a:r>
              <a:rPr lang="en-AU" dirty="0"/>
              <a:t>Blessed with all spiritual blessings</a:t>
            </a:r>
          </a:p>
          <a:p>
            <a:r>
              <a:rPr lang="en-AU" dirty="0"/>
              <a:t>My position in Christ – Seated with Him in the heavenly places (Eph 2:6)</a:t>
            </a:r>
          </a:p>
          <a:p>
            <a:r>
              <a:rPr lang="en-AU" dirty="0"/>
              <a:t>Set your mind on spiritual things (Rom 8:5)</a:t>
            </a:r>
          </a:p>
          <a:p>
            <a:r>
              <a:rPr lang="en-AU" dirty="0"/>
              <a:t>Set your mind on  and seek things above (Col 3:1-2)</a:t>
            </a:r>
          </a:p>
          <a:p>
            <a:r>
              <a:rPr lang="en-AU" dirty="0"/>
              <a:t>Value the natural or spiritual? Priorities?</a:t>
            </a:r>
          </a:p>
          <a:p>
            <a:r>
              <a:rPr lang="en-AU" dirty="0"/>
              <a:t>Problem vs solution?</a:t>
            </a:r>
          </a:p>
          <a:p>
            <a:r>
              <a:rPr lang="en-AU" dirty="0"/>
              <a:t>Look up…</a:t>
            </a:r>
          </a:p>
        </p:txBody>
      </p:sp>
    </p:spTree>
    <p:extLst>
      <p:ext uri="{BB962C8B-B14F-4D97-AF65-F5344CB8AC3E}">
        <p14:creationId xmlns:p14="http://schemas.microsoft.com/office/powerpoint/2010/main" val="3504938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255CD-78B8-4B4C-87C3-81F1C74F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Galatians 4:11-21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95351-E803-43A1-AA0F-409A031BD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740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21 </a:t>
            </a:r>
            <a:r>
              <a:rPr lang="en-GB" dirty="0"/>
              <a:t>Tell me, you who desire to be under the law, do you not hear the law? </a:t>
            </a:r>
          </a:p>
          <a:p>
            <a:pPr marL="0" indent="0">
              <a:buNone/>
            </a:pPr>
            <a:r>
              <a:rPr lang="en-GB" b="1" baseline="30000" dirty="0"/>
              <a:t>22 </a:t>
            </a:r>
            <a:r>
              <a:rPr lang="en-GB" dirty="0"/>
              <a:t>For it is written that Abraham had two sons: the one by a bondwoman, the other by a freewoman. </a:t>
            </a:r>
          </a:p>
          <a:p>
            <a:pPr marL="0" indent="0">
              <a:buNone/>
            </a:pPr>
            <a:r>
              <a:rPr lang="en-GB" b="1" baseline="30000" dirty="0"/>
              <a:t>23 </a:t>
            </a:r>
            <a:r>
              <a:rPr lang="en-GB" dirty="0"/>
              <a:t>But he </a:t>
            </a:r>
            <a:r>
              <a:rPr lang="en-GB" i="1" dirty="0"/>
              <a:t>who was</a:t>
            </a:r>
            <a:r>
              <a:rPr lang="en-GB" dirty="0"/>
              <a:t> of the bondwoman was born according to the flesh, and he of the freewoman through promise, </a:t>
            </a:r>
          </a:p>
          <a:p>
            <a:pPr marL="0" indent="0">
              <a:buNone/>
            </a:pPr>
            <a:r>
              <a:rPr lang="en-GB" b="1" baseline="30000" dirty="0"/>
              <a:t>24 </a:t>
            </a:r>
            <a:r>
              <a:rPr lang="en-GB" dirty="0"/>
              <a:t>which things are symbolic. For these are the two covenants: the one from Mount Sinai which gives birth to bondage, which is Hagar— </a:t>
            </a:r>
          </a:p>
        </p:txBody>
      </p:sp>
    </p:spTree>
    <p:extLst>
      <p:ext uri="{BB962C8B-B14F-4D97-AF65-F5344CB8AC3E}">
        <p14:creationId xmlns:p14="http://schemas.microsoft.com/office/powerpoint/2010/main" val="2723860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DAB44-9820-4871-BB3F-1C5103BE3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1B74E-6BA3-4810-AE1D-0315DEF22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2460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25 </a:t>
            </a:r>
            <a:r>
              <a:rPr lang="en-GB" dirty="0"/>
              <a:t>for this Hagar is Mount Sinai in Arabia, and corresponds to Jerusalem which now is, and is in bondage with her children— </a:t>
            </a:r>
            <a:endParaRPr lang="en-GB" b="1" baseline="30000" dirty="0"/>
          </a:p>
          <a:p>
            <a:pPr marL="0" indent="0">
              <a:buNone/>
            </a:pPr>
            <a:r>
              <a:rPr lang="en-GB" b="1" baseline="30000" dirty="0"/>
              <a:t>26 </a:t>
            </a:r>
            <a:r>
              <a:rPr lang="en-GB" dirty="0"/>
              <a:t>but the Jerusalem above is free, which is the mother of us all. </a:t>
            </a:r>
            <a:endParaRPr lang="en-GB" b="1" baseline="30000" dirty="0"/>
          </a:p>
          <a:p>
            <a:pPr marL="0" indent="0">
              <a:buNone/>
            </a:pPr>
            <a:r>
              <a:rPr lang="en-GB" b="1" baseline="30000" dirty="0"/>
              <a:t>27 </a:t>
            </a:r>
            <a:r>
              <a:rPr lang="en-GB" dirty="0"/>
              <a:t>For it is written:</a:t>
            </a:r>
          </a:p>
          <a:p>
            <a:pPr marL="0" indent="0">
              <a:buNone/>
            </a:pPr>
            <a:r>
              <a:rPr lang="en-GB" dirty="0"/>
              <a:t>“Rejoice, O barren,</a:t>
            </a:r>
            <a:br>
              <a:rPr lang="en-GB" dirty="0"/>
            </a:br>
            <a:r>
              <a:rPr lang="en-GB" i="1" dirty="0"/>
              <a:t>You</a:t>
            </a:r>
            <a:r>
              <a:rPr lang="en-GB" dirty="0"/>
              <a:t> who do not bear!</a:t>
            </a:r>
            <a:br>
              <a:rPr lang="en-GB" dirty="0"/>
            </a:br>
            <a:r>
              <a:rPr lang="en-GB" dirty="0"/>
              <a:t>Break forth and shout,</a:t>
            </a:r>
            <a:br>
              <a:rPr lang="en-GB" dirty="0"/>
            </a:br>
            <a:r>
              <a:rPr lang="en-GB" dirty="0"/>
              <a:t>You who are not in </a:t>
            </a:r>
            <a:r>
              <a:rPr lang="en-GB" dirty="0" err="1"/>
              <a:t>labor</a:t>
            </a:r>
            <a:r>
              <a:rPr lang="en-GB" dirty="0"/>
              <a:t>!</a:t>
            </a:r>
            <a:br>
              <a:rPr lang="en-GB" dirty="0"/>
            </a:br>
            <a:r>
              <a:rPr lang="en-GB" dirty="0"/>
              <a:t>For the desolate has many more children</a:t>
            </a:r>
            <a:br>
              <a:rPr lang="en-GB" dirty="0"/>
            </a:br>
            <a:r>
              <a:rPr lang="en-GB" dirty="0"/>
              <a:t>Than she who has a husband.”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02158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C5C35-469F-47D8-81C1-69FDB991A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C4ED7-9876-45AD-9218-1666E97D5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28 </a:t>
            </a:r>
            <a:r>
              <a:rPr lang="en-GB" dirty="0"/>
              <a:t>Now we, brethren, as Isaac </a:t>
            </a:r>
            <a:r>
              <a:rPr lang="en-GB" i="1" dirty="0"/>
              <a:t>was,</a:t>
            </a:r>
            <a:r>
              <a:rPr lang="en-GB" dirty="0"/>
              <a:t> are children of promise. </a:t>
            </a:r>
            <a:r>
              <a:rPr lang="en-GB" b="1" baseline="30000" dirty="0"/>
              <a:t>29 </a:t>
            </a:r>
            <a:r>
              <a:rPr lang="en-GB" dirty="0"/>
              <a:t>But, as he who was born according to the flesh then persecuted him </a:t>
            </a:r>
            <a:r>
              <a:rPr lang="en-GB" i="1" dirty="0"/>
              <a:t>who was born</a:t>
            </a:r>
            <a:r>
              <a:rPr lang="en-GB" dirty="0"/>
              <a:t> according to the Spirit, even so </a:t>
            </a:r>
            <a:r>
              <a:rPr lang="en-GB" i="1" dirty="0"/>
              <a:t>it is </a:t>
            </a:r>
            <a:r>
              <a:rPr lang="en-GB" dirty="0"/>
              <a:t>now. </a:t>
            </a:r>
          </a:p>
          <a:p>
            <a:pPr marL="0" indent="0">
              <a:buNone/>
            </a:pPr>
            <a:r>
              <a:rPr lang="en-GB" b="1" baseline="30000" dirty="0"/>
              <a:t>30 </a:t>
            </a:r>
            <a:r>
              <a:rPr lang="en-GB" dirty="0"/>
              <a:t>Nevertheless what does the Scripture say? “Cast out the bondwoman and her son, for the son of the bondwoman shall not be heir with the son of the freewoman.” </a:t>
            </a:r>
          </a:p>
          <a:p>
            <a:pPr marL="0" indent="0">
              <a:buNone/>
            </a:pPr>
            <a:r>
              <a:rPr lang="en-GB" b="1" baseline="30000" dirty="0"/>
              <a:t>31 </a:t>
            </a:r>
            <a:r>
              <a:rPr lang="en-GB" dirty="0"/>
              <a:t>So then, brethren, we are not children of the bondwoman but of the free.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57861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AA38F-3DC6-4949-9A4C-7AF723344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/>
          </a:bodyPr>
          <a:lstStyle/>
          <a:p>
            <a:pPr algn="ctr"/>
            <a:endParaRPr lang="en-AU" b="1" dirty="0"/>
          </a:p>
          <a:p>
            <a:pPr algn="ctr"/>
            <a:endParaRPr lang="en-AU" b="1" dirty="0"/>
          </a:p>
          <a:p>
            <a:pPr algn="ctr"/>
            <a:endParaRPr lang="en-AU" b="1" dirty="0"/>
          </a:p>
          <a:p>
            <a:pPr algn="ctr"/>
            <a:endParaRPr lang="en-AU" b="1" dirty="0"/>
          </a:p>
          <a:p>
            <a:pPr algn="ctr"/>
            <a:endParaRPr lang="en-AU" b="1" dirty="0"/>
          </a:p>
          <a:p>
            <a:pPr algn="ctr"/>
            <a:endParaRPr lang="en-AU" b="1" dirty="0"/>
          </a:p>
          <a:p>
            <a:pPr marL="0" indent="0" algn="ctr">
              <a:buNone/>
            </a:pPr>
            <a:endParaRPr lang="en-AU" b="1" dirty="0"/>
          </a:p>
          <a:p>
            <a:pPr marL="0" indent="0" algn="ctr">
              <a:buNone/>
            </a:pPr>
            <a:r>
              <a:rPr lang="en-AU" b="1" dirty="0"/>
              <a:t>As Isaac we are children of promise.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27496A-4F9A-404D-B53D-03AA2A0E56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944346"/>
              </p:ext>
            </p:extLst>
          </p:nvPr>
        </p:nvGraphicFramePr>
        <p:xfrm>
          <a:off x="250825" y="188640"/>
          <a:ext cx="8713788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9127">
                  <a:extLst>
                    <a:ext uri="{9D8B030D-6E8A-4147-A177-3AD203B41FA5}">
                      <a16:colId xmlns:a16="http://schemas.microsoft.com/office/drawing/2014/main" val="884484590"/>
                    </a:ext>
                  </a:extLst>
                </a:gridCol>
                <a:gridCol w="4824661">
                  <a:extLst>
                    <a:ext uri="{9D8B030D-6E8A-4147-A177-3AD203B41FA5}">
                      <a16:colId xmlns:a16="http://schemas.microsoft.com/office/drawing/2014/main" val="3224431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New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39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Grace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66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Ishmael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Isaac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36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Sarah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Haggar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5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Free woman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Bond woman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442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According to the flesh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According to the Spirit (Promise)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12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Mount Sinai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Mt Zion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59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Jerusalem below (earthly)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Jerusalem above (heavenly)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2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Bondage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44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/>
                        <a:t>Shall not be heirs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heirs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561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21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ED6D-F05D-4EA9-8A6F-B4271567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5DE2-95E9-4012-8EFF-A006BFC59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It’s the New Jerusalem, not the old</a:t>
            </a:r>
          </a:p>
          <a:p>
            <a:r>
              <a:rPr lang="en-AU" dirty="0"/>
              <a:t>Stop looking back, the past, failures, disappointments, offenses</a:t>
            </a:r>
          </a:p>
          <a:p>
            <a:r>
              <a:rPr lang="en-AU" dirty="0"/>
              <a:t>Move forward</a:t>
            </a:r>
          </a:p>
          <a:p>
            <a:r>
              <a:rPr lang="en-AU" dirty="0"/>
              <a:t>Our model/pattern always comes from above</a:t>
            </a:r>
          </a:p>
        </p:txBody>
      </p:sp>
    </p:spTree>
    <p:extLst>
      <p:ext uri="{BB962C8B-B14F-4D97-AF65-F5344CB8AC3E}">
        <p14:creationId xmlns:p14="http://schemas.microsoft.com/office/powerpoint/2010/main" val="3793547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2134</TotalTime>
  <Words>361</Words>
  <Application>Microsoft Office PowerPoint</Application>
  <PresentationFormat>On-screen Show (4:3)</PresentationFormat>
  <Paragraphs>102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맑은 고딕</vt:lpstr>
      <vt:lpstr>Arial</vt:lpstr>
      <vt:lpstr>Century Gothic</vt:lpstr>
      <vt:lpstr>Office Theme</vt:lpstr>
      <vt:lpstr>Cultivating God-Consciousness</vt:lpstr>
      <vt:lpstr>Hebrews 12:1-2</vt:lpstr>
      <vt:lpstr>Hebrews 12:18-24</vt:lpstr>
      <vt:lpstr>PowerPoint Presentation</vt:lpstr>
      <vt:lpstr>1) Mt Zion</vt:lpstr>
      <vt:lpstr>2) City of the Living God</vt:lpstr>
      <vt:lpstr>1 Kings 17:1</vt:lpstr>
      <vt:lpstr>Genesis 28:16-17</vt:lpstr>
      <vt:lpstr>Exodus 3:1-5</vt:lpstr>
      <vt:lpstr>PowerPoint Presentation</vt:lpstr>
      <vt:lpstr>Matthew 18:20</vt:lpstr>
      <vt:lpstr>3) Heavenly Jerusalem</vt:lpstr>
      <vt:lpstr>Galatians 4:11-21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327</cp:revision>
  <dcterms:created xsi:type="dcterms:W3CDTF">2014-04-01T16:35:38Z</dcterms:created>
  <dcterms:modified xsi:type="dcterms:W3CDTF">2019-06-29T13:46:55Z</dcterms:modified>
</cp:coreProperties>
</file>